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6" r:id="rId9"/>
    <p:sldId id="267" r:id="rId10"/>
    <p:sldId id="268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3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736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11D60-D530-45A4-8465-3F3973C0D2B9}" type="datetimeFigureOut">
              <a:rPr lang="en-US" smtClean="0"/>
              <a:t>5/31/19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53EC2C8D-50D8-42BC-B8A0-6B279FD853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9012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11D60-D530-45A4-8465-3F3973C0D2B9}" type="datetimeFigureOut">
              <a:rPr lang="en-US" smtClean="0"/>
              <a:t>5/31/19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3EC2C8D-50D8-42BC-B8A0-6B279FD853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96211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11D60-D530-45A4-8465-3F3973C0D2B9}" type="datetimeFigureOut">
              <a:rPr lang="en-US" smtClean="0"/>
              <a:t>5/31/19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3EC2C8D-50D8-42BC-B8A0-6B279FD85316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321741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11D60-D530-45A4-8465-3F3973C0D2B9}" type="datetimeFigureOut">
              <a:rPr lang="en-US" smtClean="0"/>
              <a:t>5/31/19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3EC2C8D-50D8-42BC-B8A0-6B279FD853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56330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11D60-D530-45A4-8465-3F3973C0D2B9}" type="datetimeFigureOut">
              <a:rPr lang="en-US" smtClean="0"/>
              <a:t>5/31/19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3EC2C8D-50D8-42BC-B8A0-6B279FD85316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6361436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11D60-D530-45A4-8465-3F3973C0D2B9}" type="datetimeFigureOut">
              <a:rPr lang="en-US" smtClean="0"/>
              <a:t>5/31/19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3EC2C8D-50D8-42BC-B8A0-6B279FD853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37625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11D60-D530-45A4-8465-3F3973C0D2B9}" type="datetimeFigureOut">
              <a:rPr lang="en-US" smtClean="0"/>
              <a:t>5/31/19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C2C8D-50D8-42BC-B8A0-6B279FD853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751603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11D60-D530-45A4-8465-3F3973C0D2B9}" type="datetimeFigureOut">
              <a:rPr lang="en-US" smtClean="0"/>
              <a:t>5/31/19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C2C8D-50D8-42BC-B8A0-6B279FD853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40500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11D60-D530-45A4-8465-3F3973C0D2B9}" type="datetimeFigureOut">
              <a:rPr lang="en-US" smtClean="0"/>
              <a:t>5/31/19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C2C8D-50D8-42BC-B8A0-6B279FD853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55969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11D60-D530-45A4-8465-3F3973C0D2B9}" type="datetimeFigureOut">
              <a:rPr lang="en-US" smtClean="0"/>
              <a:t>5/31/19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3EC2C8D-50D8-42BC-B8A0-6B279FD853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4676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11D60-D530-45A4-8465-3F3973C0D2B9}" type="datetimeFigureOut">
              <a:rPr lang="en-US" smtClean="0"/>
              <a:t>5/31/19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53EC2C8D-50D8-42BC-B8A0-6B279FD853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8013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11D60-D530-45A4-8465-3F3973C0D2B9}" type="datetimeFigureOut">
              <a:rPr lang="en-US" smtClean="0"/>
              <a:t>5/31/19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53EC2C8D-50D8-42BC-B8A0-6B279FD853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45300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11D60-D530-45A4-8465-3F3973C0D2B9}" type="datetimeFigureOut">
              <a:rPr lang="en-US" smtClean="0"/>
              <a:t>5/31/19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C2C8D-50D8-42BC-B8A0-6B279FD853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12355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11D60-D530-45A4-8465-3F3973C0D2B9}" type="datetimeFigureOut">
              <a:rPr lang="en-US" smtClean="0"/>
              <a:t>5/31/19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C2C8D-50D8-42BC-B8A0-6B279FD853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56985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11D60-D530-45A4-8465-3F3973C0D2B9}" type="datetimeFigureOut">
              <a:rPr lang="en-US" smtClean="0"/>
              <a:t>5/31/19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C2C8D-50D8-42BC-B8A0-6B279FD853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58804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11D60-D530-45A4-8465-3F3973C0D2B9}" type="datetimeFigureOut">
              <a:rPr lang="en-US" smtClean="0"/>
              <a:t>5/31/19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3EC2C8D-50D8-42BC-B8A0-6B279FD853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16231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111D60-D530-45A4-8465-3F3973C0D2B9}" type="datetimeFigureOut">
              <a:rPr lang="en-US" smtClean="0"/>
              <a:t>5/31/19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53EC2C8D-50D8-42BC-B8A0-6B279FD853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39295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BE8220-C1F2-4A0F-8E97-A0A9195F31C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81101" y="1085851"/>
            <a:ext cx="10133012" cy="2714624"/>
          </a:xfrm>
        </p:spPr>
        <p:txBody>
          <a:bodyPr>
            <a:normAutofit fontScale="90000"/>
          </a:bodyPr>
          <a:lstStyle/>
          <a:p>
            <a:pPr algn="ctr"/>
            <a:br>
              <a:rPr lang="en-US" altLang="zh-TW" sz="67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br>
              <a:rPr lang="en-US" altLang="zh-TW" sz="67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67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我主我救主我真愛得</a:t>
            </a:r>
            <a:br>
              <a:rPr lang="en-US" altLang="zh-TW" sz="5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US" altLang="zh-TW" sz="50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Lord Jesus, I Long to be Perfectly Whole</a:t>
            </a:r>
            <a:endParaRPr lang="en-US" sz="50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4032965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577C4B-26FD-4680-8F59-24638EEC25D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1925" y="457199"/>
            <a:ext cx="12030075" cy="7062537"/>
          </a:xfrm>
        </p:spPr>
        <p:txBody>
          <a:bodyPr>
            <a:normAutofit fontScale="90000"/>
          </a:bodyPr>
          <a:lstStyle/>
          <a:p>
            <a:pPr algn="ctr"/>
            <a:br>
              <a:rPr lang="en-US" altLang="zh-TW" sz="3500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br>
              <a:rPr lang="en-US" altLang="zh-TW" sz="3500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br>
              <a:rPr lang="en-US" altLang="zh-TW" sz="3500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br>
              <a:rPr lang="en-US" altLang="zh-TW" sz="3500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br>
              <a:rPr lang="en-US" altLang="zh-TW" sz="3500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br>
              <a:rPr lang="en-US" altLang="zh-TW" sz="3500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br>
              <a:rPr lang="en-US" altLang="zh-TW" sz="3500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br>
              <a:rPr lang="en-US" altLang="zh-TW" sz="3500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br>
              <a:rPr lang="en-US" altLang="zh-TW" sz="3500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br>
              <a:rPr lang="en-US" altLang="zh-TW" sz="3500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br>
              <a:rPr lang="en-US" altLang="zh-TW" sz="3500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br>
              <a:rPr lang="en-US" altLang="zh-TW" sz="3500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br>
              <a:rPr lang="en-US" altLang="zh-TW" sz="3500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br>
              <a:rPr lang="en-US" altLang="zh-TW" sz="3500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r>
              <a:rPr lang="zh-TW" altLang="en-US" sz="44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和</a:t>
            </a:r>
            <a:br>
              <a:rPr lang="en-US" altLang="zh-TW" sz="35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64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白更勝雪</a:t>
            </a:r>
            <a:r>
              <a:rPr lang="zh-TW" altLang="en-US" sz="39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r>
              <a:rPr lang="zh-TW" altLang="en-US" sz="64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清白更勝雪</a:t>
            </a:r>
            <a:r>
              <a:rPr lang="zh-TW" altLang="en-US" sz="39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br>
              <a:rPr lang="en-US" altLang="zh-TW" sz="39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US" altLang="zh-TW" sz="39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Peh</a:t>
            </a:r>
            <a:r>
              <a:rPr lang="en-US" altLang="zh-TW" sz="39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9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khah-ia</a:t>
            </a:r>
            <a:r>
              <a:rPr lang="en-US" altLang="zh-TW" sz="3900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9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9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seh</a:t>
            </a:r>
            <a:r>
              <a:rPr lang="en-US" altLang="zh-TW" sz="39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 </a:t>
            </a:r>
            <a:r>
              <a:rPr lang="en-US" altLang="zh-TW" sz="39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Chheng-peh</a:t>
            </a:r>
            <a:r>
              <a:rPr lang="en-US" altLang="zh-TW" sz="39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9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khah-ia</a:t>
            </a:r>
            <a:r>
              <a:rPr lang="en-US" altLang="zh-TW" sz="3900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9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9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seh</a:t>
            </a:r>
            <a:r>
              <a:rPr lang="en-US" altLang="zh-TW" sz="39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br>
              <a:rPr lang="en-US" altLang="zh-TW" sz="5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64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求主為我洗</a:t>
            </a:r>
            <a:r>
              <a:rPr lang="zh-TW" altLang="en-US" sz="39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r>
              <a:rPr lang="zh-TW" altLang="en-US" sz="64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使我白更勝雪</a:t>
            </a:r>
            <a:r>
              <a:rPr lang="zh-TW" altLang="en-US" sz="39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br>
              <a:rPr lang="en-US" altLang="zh-TW" sz="39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US" altLang="zh-TW" sz="39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Kiu</a:t>
            </a:r>
            <a:r>
              <a:rPr lang="en-US" altLang="zh-TW" sz="39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Chu  ka  goa  </a:t>
            </a:r>
            <a:r>
              <a:rPr lang="en-US" altLang="zh-TW" sz="39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soe</a:t>
            </a:r>
            <a:r>
              <a:rPr lang="en-US" altLang="zh-TW" sz="39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   ho goa </a:t>
            </a:r>
            <a:r>
              <a:rPr lang="en-US" altLang="zh-TW" sz="39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peh</a:t>
            </a:r>
            <a:r>
              <a:rPr lang="en-US" altLang="zh-TW" sz="39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9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khah</a:t>
            </a:r>
            <a:r>
              <a:rPr lang="en-US" altLang="zh-TW" sz="39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9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ia</a:t>
            </a:r>
            <a:r>
              <a:rPr lang="en-US" altLang="zh-TW" sz="3900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9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9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seh</a:t>
            </a:r>
            <a:r>
              <a:rPr lang="en-US" altLang="zh-TW" sz="39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.</a:t>
            </a:r>
            <a:br>
              <a:rPr lang="en-US" altLang="zh-TW" sz="39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</a:br>
            <a:br>
              <a:rPr lang="en-US" altLang="zh-TW" sz="39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br>
              <a:rPr lang="en-US" altLang="zh-TW" sz="35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US" altLang="zh-TW" sz="39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Whiter than snow, yes, whiter than snow;</a:t>
            </a:r>
            <a:br>
              <a:rPr lang="en-US" altLang="zh-TW" sz="39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</a:br>
            <a:r>
              <a:rPr lang="en-US" altLang="zh-TW" sz="39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Now wash me, and I shall be whiter than snow.</a:t>
            </a:r>
            <a:br>
              <a:rPr lang="en-US" altLang="zh-TW" sz="39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</a:br>
            <a:br>
              <a:rPr lang="en-US" altLang="zh-TW" sz="36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br>
              <a:rPr lang="en-US" altLang="zh-TW" sz="3500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endParaRPr lang="en-US" sz="35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4603801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577C4B-26FD-4680-8F59-24638EEC25D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1925" y="-1"/>
            <a:ext cx="12030075" cy="7170821"/>
          </a:xfrm>
        </p:spPr>
        <p:txBody>
          <a:bodyPr>
            <a:normAutofit fontScale="90000"/>
          </a:bodyPr>
          <a:lstStyle/>
          <a:p>
            <a:pPr algn="ctr"/>
            <a:br>
              <a:rPr lang="en-US" altLang="zh-TW" sz="3500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br>
              <a:rPr lang="en-US" altLang="zh-TW" sz="3500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br>
              <a:rPr lang="en-US" altLang="zh-TW" sz="3500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br>
              <a:rPr lang="en-US" altLang="zh-TW" sz="3500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br>
              <a:rPr lang="en-US" altLang="zh-TW" sz="3500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br>
              <a:rPr lang="en-US" altLang="zh-TW" sz="3500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br>
              <a:rPr lang="en-US" altLang="zh-TW" sz="3500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br>
              <a:rPr lang="en-US" altLang="zh-TW" sz="3500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br>
              <a:rPr lang="en-US" altLang="zh-TW" sz="4000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br>
              <a:rPr lang="en-US" altLang="zh-TW" sz="3500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br>
              <a:rPr lang="en-US" altLang="zh-TW" sz="3500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br>
              <a:rPr lang="en-US" altLang="zh-TW" sz="3500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r>
              <a:rPr lang="en-US" altLang="zh-TW" sz="31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1.</a:t>
            </a:r>
            <a:r>
              <a:rPr lang="en-US" altLang="zh-TW" sz="39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64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我主我救主我真愛得完全</a:t>
            </a:r>
            <a:r>
              <a:rPr lang="zh-TW" altLang="en-US" sz="39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br>
              <a:rPr lang="en-US" altLang="zh-TW" sz="35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US" altLang="zh-TW" sz="39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Goa Chu goa </a:t>
            </a:r>
            <a:r>
              <a:rPr lang="en-US" altLang="zh-TW" sz="39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Kiu</a:t>
            </a:r>
            <a:r>
              <a:rPr lang="en-US" altLang="zh-TW" sz="39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-Chu, goa chin ai tit </a:t>
            </a:r>
            <a:r>
              <a:rPr lang="en-US" altLang="zh-TW" sz="39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oan-choan</a:t>
            </a:r>
            <a:r>
              <a:rPr lang="en-US" altLang="zh-TW" sz="39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br>
              <a:rPr lang="en-US" altLang="zh-TW" sz="39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</a:br>
            <a:r>
              <a:rPr lang="zh-TW" altLang="en-US" sz="64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求祢歡喜住在我心到永遠</a:t>
            </a:r>
            <a:r>
              <a:rPr lang="zh-TW" altLang="en-US" sz="39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br>
              <a:rPr lang="en-US" altLang="zh-TW" sz="35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US" altLang="zh-TW" sz="39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Kiu</a:t>
            </a:r>
            <a:r>
              <a:rPr lang="en-US" altLang="zh-TW" sz="39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Li  </a:t>
            </a:r>
            <a:r>
              <a:rPr lang="en-US" altLang="zh-TW" sz="39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hoa</a:t>
            </a:r>
            <a:r>
              <a:rPr lang="en-US" altLang="zh-TW" sz="3900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9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-hi  </a:t>
            </a:r>
            <a:r>
              <a:rPr lang="en-US" altLang="zh-TW" sz="39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tiam</a:t>
            </a:r>
            <a:r>
              <a:rPr lang="en-US" altLang="zh-TW" sz="39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9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</a:t>
            </a:r>
            <a:r>
              <a:rPr lang="en-US" altLang="zh-TW" sz="39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goa sim kau </a:t>
            </a:r>
            <a:r>
              <a:rPr lang="en-US" altLang="zh-TW" sz="39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eng-oan</a:t>
            </a:r>
            <a:r>
              <a:rPr lang="en-US" altLang="zh-TW" sz="39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br>
              <a:rPr lang="en-US" altLang="zh-TW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</a:br>
            <a:br>
              <a:rPr lang="en-US" altLang="zh-TW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</a:br>
            <a:br>
              <a:rPr lang="en-US" altLang="zh-TW" sz="35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US" altLang="zh-TW" sz="39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Lord Jesus, I long to be perfectly whole;</a:t>
            </a:r>
            <a:br>
              <a:rPr lang="en-US" altLang="zh-TW" sz="39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</a:br>
            <a:r>
              <a:rPr lang="en-US" altLang="zh-TW" sz="39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 want thee forever to live in my soul,</a:t>
            </a:r>
            <a:br>
              <a:rPr lang="en-US" altLang="zh-TW" sz="39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</a:br>
            <a:br>
              <a:rPr lang="en-US" altLang="zh-TW" sz="39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</a:br>
            <a:br>
              <a:rPr lang="en-US" altLang="zh-TW" sz="3500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endParaRPr lang="en-US" sz="35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8550446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577C4B-26FD-4680-8F59-24638EEC25D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1925" y="0"/>
            <a:ext cx="12030075" cy="6858000"/>
          </a:xfrm>
        </p:spPr>
        <p:txBody>
          <a:bodyPr>
            <a:normAutofit fontScale="90000"/>
          </a:bodyPr>
          <a:lstStyle/>
          <a:p>
            <a:pPr algn="ctr"/>
            <a:br>
              <a:rPr lang="en-US" altLang="zh-TW" sz="3500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br>
              <a:rPr lang="en-US" altLang="zh-TW" sz="3500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br>
              <a:rPr lang="en-US" altLang="zh-TW" sz="3500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br>
              <a:rPr lang="en-US" altLang="zh-TW" sz="3500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br>
              <a:rPr lang="en-US" altLang="zh-TW" sz="3500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br>
              <a:rPr lang="en-US" altLang="zh-TW" sz="3500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br>
              <a:rPr lang="en-US" altLang="zh-TW" sz="3500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r>
              <a:rPr lang="zh-TW" altLang="en-US" sz="64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使私慾都消除使我心清白</a:t>
            </a:r>
            <a:r>
              <a:rPr lang="zh-TW" altLang="en-US" sz="39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br>
              <a:rPr lang="en-US" altLang="zh-TW" sz="35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US" altLang="zh-TW" sz="39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Ho </a:t>
            </a:r>
            <a:r>
              <a:rPr lang="en-US" altLang="zh-TW" sz="39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su-iok</a:t>
            </a:r>
            <a:r>
              <a:rPr lang="en-US" altLang="zh-TW" sz="39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long </a:t>
            </a:r>
            <a:r>
              <a:rPr lang="en-US" altLang="zh-TW" sz="39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siau-tu</a:t>
            </a:r>
            <a:r>
              <a:rPr lang="en-US" altLang="zh-TW" sz="39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 ho goa sim </a:t>
            </a:r>
            <a:r>
              <a:rPr lang="en-US" altLang="zh-TW" sz="39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chheng-peh</a:t>
            </a:r>
            <a:r>
              <a:rPr lang="en-US" altLang="zh-TW" sz="39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br>
              <a:rPr lang="en-US" altLang="zh-TW" sz="39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</a:br>
            <a:r>
              <a:rPr lang="zh-TW" altLang="en-US" sz="64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求主為我洗使我白更勝雪</a:t>
            </a:r>
            <a:r>
              <a:rPr lang="zh-TW" altLang="en-US" sz="39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br>
              <a:rPr lang="en-US" altLang="zh-TW" sz="35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US" altLang="zh-TW" sz="39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Kiu</a:t>
            </a:r>
            <a:r>
              <a:rPr lang="en-US" altLang="zh-TW" sz="39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Chu ka goa </a:t>
            </a:r>
            <a:r>
              <a:rPr lang="en-US" altLang="zh-TW" sz="39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soe</a:t>
            </a:r>
            <a:r>
              <a:rPr lang="en-US" altLang="zh-TW" sz="39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 ho goa </a:t>
            </a:r>
            <a:r>
              <a:rPr lang="en-US" altLang="zh-TW" sz="39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peh</a:t>
            </a:r>
            <a:r>
              <a:rPr lang="en-US" altLang="zh-TW" sz="39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9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khah-ia</a:t>
            </a:r>
            <a:r>
              <a:rPr lang="en-US" altLang="zh-TW" sz="3900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9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9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seh</a:t>
            </a:r>
            <a:r>
              <a:rPr lang="en-US" altLang="zh-TW" sz="39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.</a:t>
            </a:r>
            <a:br>
              <a:rPr lang="en-US" altLang="zh-TW" sz="39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</a:br>
            <a:br>
              <a:rPr lang="en-US" altLang="zh-TW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</a:br>
            <a:br>
              <a:rPr lang="en-US" altLang="zh-TW" sz="35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US" altLang="zh-TW" sz="39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Break down </a:t>
            </a:r>
            <a:r>
              <a:rPr lang="en-US" altLang="zh-TW" sz="39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ev</a:t>
            </a:r>
            <a:r>
              <a:rPr lang="en-US" altLang="zh-TW" sz="39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-’</a:t>
            </a:r>
            <a:r>
              <a:rPr lang="en-US" altLang="zh-TW" sz="39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ry</a:t>
            </a:r>
            <a:r>
              <a:rPr lang="en-US" altLang="zh-TW" sz="39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idol, Cast out </a:t>
            </a:r>
            <a:r>
              <a:rPr lang="en-US" altLang="zh-TW" sz="39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ev</a:t>
            </a:r>
            <a:r>
              <a:rPr lang="en-US" altLang="zh-TW" sz="39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-’</a:t>
            </a:r>
            <a:r>
              <a:rPr lang="en-US" altLang="zh-TW" sz="39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ry</a:t>
            </a:r>
            <a:r>
              <a:rPr lang="en-US" altLang="zh-TW" sz="39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foe.</a:t>
            </a:r>
            <a:br>
              <a:rPr lang="en-US" altLang="zh-TW" sz="39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</a:br>
            <a:r>
              <a:rPr lang="en-US" altLang="zh-TW" sz="39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Now wash me, and I shall be whiter than snow.</a:t>
            </a:r>
            <a:br>
              <a:rPr lang="en-US" altLang="zh-TW" sz="39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</a:br>
            <a:br>
              <a:rPr lang="en-US" altLang="zh-TW" sz="39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</a:br>
            <a:endParaRPr lang="en-US" sz="39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425007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577C4B-26FD-4680-8F59-24638EEC25D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1925" y="-12033"/>
            <a:ext cx="12030075" cy="7459579"/>
          </a:xfrm>
        </p:spPr>
        <p:txBody>
          <a:bodyPr>
            <a:normAutofit fontScale="90000"/>
          </a:bodyPr>
          <a:lstStyle/>
          <a:p>
            <a:pPr algn="ctr"/>
            <a:br>
              <a:rPr lang="en-US" altLang="zh-TW" sz="3500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br>
              <a:rPr lang="en-US" altLang="zh-TW" sz="3500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br>
              <a:rPr lang="en-US" altLang="zh-TW" sz="3500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br>
              <a:rPr lang="en-US" altLang="zh-TW" sz="3500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br>
              <a:rPr lang="en-US" altLang="zh-TW" sz="3500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br>
              <a:rPr lang="en-US" altLang="zh-TW" sz="3500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br>
              <a:rPr lang="en-US" altLang="zh-TW" sz="3500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br>
              <a:rPr lang="en-US" altLang="zh-TW" sz="3500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br>
              <a:rPr lang="en-US" altLang="zh-TW" sz="3500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r>
              <a:rPr lang="zh-TW" altLang="en-US" sz="3900" dirty="0">
                <a:latin typeface="DFKai-SB" panose="03000509000000000000" pitchFamily="65" charset="-120"/>
                <a:ea typeface="DFKai-SB" panose="03000509000000000000" pitchFamily="65" charset="-120"/>
              </a:rPr>
              <a:t>和</a:t>
            </a:r>
            <a:br>
              <a:rPr lang="en-US" altLang="zh-TW" sz="3500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r>
              <a:rPr lang="zh-TW" altLang="en-US" sz="64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白更勝雪</a:t>
            </a:r>
            <a:r>
              <a:rPr lang="zh-TW" altLang="en-US" sz="39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r>
              <a:rPr lang="zh-TW" altLang="en-US" sz="64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清白更勝雪</a:t>
            </a:r>
            <a:r>
              <a:rPr lang="zh-TW" altLang="en-US" sz="39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br>
              <a:rPr lang="en-US" altLang="zh-TW" sz="39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US" altLang="zh-TW" sz="39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Peh</a:t>
            </a:r>
            <a:r>
              <a:rPr lang="en-US" altLang="zh-TW" sz="39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9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khah-ia</a:t>
            </a:r>
            <a:r>
              <a:rPr lang="en-US" altLang="zh-TW" sz="3900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9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9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seh</a:t>
            </a:r>
            <a:r>
              <a:rPr lang="en-US" altLang="zh-TW" sz="39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 </a:t>
            </a:r>
            <a:r>
              <a:rPr lang="en-US" altLang="zh-TW" sz="39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Chheng-peh</a:t>
            </a:r>
            <a:r>
              <a:rPr lang="en-US" altLang="zh-TW" sz="39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9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khah-ia</a:t>
            </a:r>
            <a:r>
              <a:rPr lang="en-US" altLang="zh-TW" sz="3900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9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9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seh</a:t>
            </a:r>
            <a:r>
              <a:rPr lang="en-US" altLang="zh-TW" sz="39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br>
              <a:rPr lang="en-US" altLang="zh-TW" sz="5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64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求主為我洗</a:t>
            </a:r>
            <a:r>
              <a:rPr lang="zh-TW" altLang="en-US" sz="5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r>
              <a:rPr lang="zh-TW" altLang="en-US" sz="64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使我白更勝雪</a:t>
            </a:r>
            <a:r>
              <a:rPr lang="zh-TW" altLang="en-US" sz="39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br>
              <a:rPr lang="en-US" altLang="zh-TW" sz="39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US" altLang="zh-TW" sz="39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Kiu</a:t>
            </a:r>
            <a:r>
              <a:rPr lang="en-US" altLang="zh-TW" sz="39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Chu  ka  goa  </a:t>
            </a:r>
            <a:r>
              <a:rPr lang="en-US" altLang="zh-TW" sz="39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soe</a:t>
            </a:r>
            <a:r>
              <a:rPr lang="en-US" altLang="zh-TW" sz="39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   ho goa </a:t>
            </a:r>
            <a:r>
              <a:rPr lang="en-US" altLang="zh-TW" sz="39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peh</a:t>
            </a:r>
            <a:r>
              <a:rPr lang="en-US" altLang="zh-TW" sz="39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9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khah</a:t>
            </a:r>
            <a:r>
              <a:rPr lang="en-US" altLang="zh-TW" sz="39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9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ia</a:t>
            </a:r>
            <a:r>
              <a:rPr lang="en-US" altLang="zh-TW" sz="3900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9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9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seh</a:t>
            </a:r>
            <a:r>
              <a:rPr lang="en-US" altLang="zh-TW" sz="39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.</a:t>
            </a:r>
            <a:br>
              <a:rPr lang="en-US" altLang="zh-TW" sz="39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</a:br>
            <a:br>
              <a:rPr lang="en-US" altLang="zh-TW" sz="39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br>
              <a:rPr lang="en-US" altLang="zh-TW" sz="35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US" altLang="zh-TW" sz="39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Whiter than snow, yes, whiter than snow;</a:t>
            </a:r>
            <a:br>
              <a:rPr lang="en-US" altLang="zh-TW" sz="39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</a:br>
            <a:r>
              <a:rPr lang="en-US" altLang="zh-TW" sz="39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Now wash me, and I shall be whiter than snow.</a:t>
            </a:r>
            <a:br>
              <a:rPr lang="en-US" altLang="zh-TW" sz="39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br>
              <a:rPr lang="en-US" altLang="zh-TW" sz="36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br>
              <a:rPr lang="en-US" altLang="zh-TW" sz="35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endParaRPr lang="en-US" sz="35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7701893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577C4B-26FD-4680-8F59-24638EEC25D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1925" y="0"/>
            <a:ext cx="12030075" cy="6858000"/>
          </a:xfrm>
        </p:spPr>
        <p:txBody>
          <a:bodyPr>
            <a:normAutofit fontScale="90000"/>
          </a:bodyPr>
          <a:lstStyle/>
          <a:p>
            <a:pPr algn="ctr"/>
            <a:br>
              <a:rPr lang="en-US" altLang="zh-TW" sz="3500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br>
              <a:rPr lang="en-US" altLang="zh-TW" sz="3500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br>
              <a:rPr lang="en-US" altLang="zh-TW" sz="3500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br>
              <a:rPr lang="en-US" altLang="zh-TW" sz="3500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br>
              <a:rPr lang="en-US" altLang="zh-TW" sz="3500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br>
              <a:rPr lang="en-US" altLang="zh-TW" sz="3500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br>
              <a:rPr lang="en-US" altLang="zh-TW" sz="3500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br>
              <a:rPr lang="en-US" altLang="zh-TW" sz="3500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br>
              <a:rPr lang="en-US" altLang="zh-TW" sz="4000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br>
              <a:rPr lang="en-US" altLang="zh-TW" sz="3500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br>
              <a:rPr lang="en-US" altLang="zh-TW" sz="3500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r>
              <a:rPr lang="en-US" altLang="zh-TW" sz="31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2.</a:t>
            </a:r>
            <a:r>
              <a:rPr lang="en-US" altLang="zh-TW" sz="39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64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我主我救主祢明知我舊性</a:t>
            </a:r>
            <a:r>
              <a:rPr lang="zh-TW" altLang="en-US" sz="39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br>
              <a:rPr lang="en-US" altLang="zh-TW" sz="35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US" altLang="zh-TW" sz="39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Goa Chu goa </a:t>
            </a:r>
            <a:r>
              <a:rPr lang="en-US" altLang="zh-TW" sz="39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Kiu</a:t>
            </a:r>
            <a:r>
              <a:rPr lang="en-US" altLang="zh-TW" sz="39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-Chu, Li </a:t>
            </a:r>
            <a:r>
              <a:rPr lang="en-US" altLang="zh-TW" sz="39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beng</a:t>
            </a:r>
            <a:r>
              <a:rPr lang="en-US" altLang="zh-TW" sz="39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chai goa </a:t>
            </a:r>
            <a:r>
              <a:rPr lang="en-US" altLang="zh-TW" sz="39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ku</a:t>
            </a:r>
            <a:r>
              <a:rPr lang="en-US" altLang="zh-TW" sz="39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9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seng</a:t>
            </a:r>
            <a:r>
              <a:rPr lang="en-US" altLang="zh-TW" sz="39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br>
              <a:rPr lang="en-US" altLang="zh-TW" sz="39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</a:br>
            <a:r>
              <a:rPr lang="zh-TW" altLang="en-US" sz="64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求祢使我誠實獻心於台前</a:t>
            </a:r>
            <a:r>
              <a:rPr lang="zh-TW" altLang="en-US" sz="39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br>
              <a:rPr lang="en-US" altLang="zh-TW" sz="35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US" altLang="zh-TW" sz="39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Kiu</a:t>
            </a:r>
            <a:r>
              <a:rPr lang="en-US" altLang="zh-TW" sz="39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Li  ho  goa </a:t>
            </a:r>
            <a:r>
              <a:rPr lang="en-US" altLang="zh-TW" sz="39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seng</a:t>
            </a:r>
            <a:r>
              <a:rPr lang="en-US" altLang="zh-TW" sz="39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sit </a:t>
            </a:r>
            <a:r>
              <a:rPr lang="en-US" altLang="zh-TW" sz="39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hian</a:t>
            </a:r>
            <a:r>
              <a:rPr lang="en-US" altLang="zh-TW" sz="39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sim </a:t>
            </a:r>
            <a:r>
              <a:rPr lang="en-US" altLang="zh-TW" sz="39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</a:t>
            </a:r>
            <a:r>
              <a:rPr lang="en-US" altLang="zh-TW" sz="39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tai-</a:t>
            </a:r>
            <a:r>
              <a:rPr lang="en-US" altLang="zh-TW" sz="39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cheng</a:t>
            </a:r>
            <a:r>
              <a:rPr lang="en-US" altLang="zh-TW" sz="39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br>
              <a:rPr lang="en-US" altLang="zh-TW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</a:br>
            <a:br>
              <a:rPr lang="en-US" altLang="zh-TW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</a:br>
            <a:br>
              <a:rPr lang="en-US" altLang="zh-TW" sz="35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US" altLang="zh-TW" sz="39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Lord Jesus, for this I most humbly entreat;</a:t>
            </a:r>
            <a:br>
              <a:rPr lang="en-US" altLang="zh-TW" sz="39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</a:br>
            <a:r>
              <a:rPr lang="en-US" altLang="zh-TW" sz="39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 wait blessed Lord, at Thy crucified feet,</a:t>
            </a:r>
            <a:br>
              <a:rPr lang="en-US" altLang="zh-TW" sz="39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</a:br>
            <a:br>
              <a:rPr lang="en-US" altLang="zh-TW" sz="39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</a:br>
            <a:br>
              <a:rPr lang="en-US" altLang="zh-TW" sz="35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endParaRPr lang="en-US" sz="35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4139530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577C4B-26FD-4680-8F59-24638EEC25D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1925" y="0"/>
            <a:ext cx="12030075" cy="6858000"/>
          </a:xfrm>
        </p:spPr>
        <p:txBody>
          <a:bodyPr>
            <a:normAutofit fontScale="90000"/>
          </a:bodyPr>
          <a:lstStyle/>
          <a:p>
            <a:pPr algn="ctr"/>
            <a:br>
              <a:rPr lang="en-US" altLang="zh-TW" sz="3500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br>
              <a:rPr lang="en-US" altLang="zh-TW" sz="3500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br>
              <a:rPr lang="en-US" altLang="zh-TW" sz="3500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br>
              <a:rPr lang="en-US" altLang="zh-TW" sz="3500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br>
              <a:rPr lang="en-US" altLang="zh-TW" sz="3500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br>
              <a:rPr lang="en-US" altLang="zh-TW" sz="3500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br>
              <a:rPr lang="en-US" altLang="zh-TW" sz="3500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r>
              <a:rPr lang="zh-TW" altLang="en-US" sz="64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甘願順服我主不敢再違逆</a:t>
            </a:r>
            <a:r>
              <a:rPr lang="zh-TW" altLang="en-US" sz="39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br>
              <a:rPr lang="en-US" altLang="zh-TW" sz="35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US" altLang="zh-TW" sz="39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Kam-</a:t>
            </a:r>
            <a:r>
              <a:rPr lang="en-US" altLang="zh-TW" sz="39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goan</a:t>
            </a:r>
            <a:r>
              <a:rPr lang="en-US" altLang="zh-TW" sz="39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sun-</a:t>
            </a:r>
            <a:r>
              <a:rPr lang="en-US" altLang="zh-TW" sz="39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hok</a:t>
            </a:r>
            <a:r>
              <a:rPr lang="en-US" altLang="zh-TW" sz="39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goa Chu, m-</a:t>
            </a:r>
            <a:r>
              <a:rPr lang="en-US" altLang="zh-TW" sz="39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ka</a:t>
            </a:r>
            <a:r>
              <a:rPr lang="en-US" altLang="zh-TW" sz="3900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9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9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koh</a:t>
            </a:r>
            <a:r>
              <a:rPr lang="en-US" altLang="zh-TW" sz="39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9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ui-keh</a:t>
            </a:r>
            <a:r>
              <a:rPr lang="en-US" altLang="zh-TW" sz="39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br>
              <a:rPr lang="en-US" altLang="zh-TW" sz="39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</a:br>
            <a:r>
              <a:rPr lang="zh-TW" altLang="en-US" sz="64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求主為我洗使我白更勝雪</a:t>
            </a:r>
            <a:r>
              <a:rPr lang="zh-TW" altLang="en-US" sz="39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br>
              <a:rPr lang="en-US" altLang="zh-TW" sz="35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US" altLang="zh-TW" sz="39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Kiu</a:t>
            </a:r>
            <a:r>
              <a:rPr lang="en-US" altLang="zh-TW" sz="39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Chu ka goa </a:t>
            </a:r>
            <a:r>
              <a:rPr lang="en-US" altLang="zh-TW" sz="39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soe</a:t>
            </a:r>
            <a:r>
              <a:rPr lang="en-US" altLang="zh-TW" sz="39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 ho goa </a:t>
            </a:r>
            <a:r>
              <a:rPr lang="en-US" altLang="zh-TW" sz="39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peh</a:t>
            </a:r>
            <a:r>
              <a:rPr lang="en-US" altLang="zh-TW" sz="39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9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khah-ia</a:t>
            </a:r>
            <a:r>
              <a:rPr lang="en-US" altLang="zh-TW" sz="3900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9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9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seh</a:t>
            </a:r>
            <a:r>
              <a:rPr lang="en-US" altLang="zh-TW" sz="39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.</a:t>
            </a:r>
            <a:br>
              <a:rPr lang="en-US" altLang="zh-TW" sz="39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</a:br>
            <a:br>
              <a:rPr lang="en-US" altLang="zh-TW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</a:br>
            <a:br>
              <a:rPr lang="en-US" altLang="zh-TW" sz="35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US" altLang="zh-TW" sz="39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By faith for my cleansing I see Thy blood flow.</a:t>
            </a:r>
            <a:br>
              <a:rPr lang="en-US" altLang="zh-TW" sz="39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</a:br>
            <a:r>
              <a:rPr lang="en-US" altLang="zh-TW" sz="39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Now wash me, and I shall be whiter than snow.</a:t>
            </a:r>
            <a:br>
              <a:rPr lang="en-US" altLang="zh-TW" sz="39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</a:br>
            <a:br>
              <a:rPr lang="en-US" altLang="zh-TW" sz="39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</a:br>
            <a:endParaRPr lang="en-US" sz="39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899167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577C4B-26FD-4680-8F59-24638EEC25D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1925" y="-1"/>
            <a:ext cx="12030075" cy="7399421"/>
          </a:xfrm>
        </p:spPr>
        <p:txBody>
          <a:bodyPr>
            <a:normAutofit fontScale="90000"/>
          </a:bodyPr>
          <a:lstStyle/>
          <a:p>
            <a:pPr algn="ctr"/>
            <a:br>
              <a:rPr lang="en-US" altLang="zh-TW" sz="3500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br>
              <a:rPr lang="en-US" altLang="zh-TW" sz="3500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br>
              <a:rPr lang="en-US" altLang="zh-TW" sz="3500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br>
              <a:rPr lang="en-US" altLang="zh-TW" sz="3500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br>
              <a:rPr lang="en-US" altLang="zh-TW" sz="3500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br>
              <a:rPr lang="en-US" altLang="zh-TW" sz="3500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br>
              <a:rPr lang="en-US" altLang="zh-TW" sz="3500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br>
              <a:rPr lang="en-US" altLang="zh-TW" sz="3500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br>
              <a:rPr lang="en-US" altLang="zh-TW" sz="3500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br>
              <a:rPr lang="en-US" altLang="zh-TW" sz="3500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r>
              <a:rPr lang="zh-TW" altLang="en-US" sz="39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和</a:t>
            </a:r>
            <a:br>
              <a:rPr lang="en-US" altLang="zh-TW" sz="35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64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白更勝雪</a:t>
            </a:r>
            <a:r>
              <a:rPr lang="zh-TW" altLang="en-US" sz="39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r>
              <a:rPr lang="zh-TW" altLang="en-US" sz="64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清白更勝雪</a:t>
            </a:r>
            <a:r>
              <a:rPr lang="zh-TW" altLang="en-US" sz="39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br>
              <a:rPr lang="en-US" altLang="zh-TW" sz="39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US" altLang="zh-TW" sz="39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Peh</a:t>
            </a:r>
            <a:r>
              <a:rPr lang="en-US" altLang="zh-TW" sz="39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9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khah-ia</a:t>
            </a:r>
            <a:r>
              <a:rPr lang="en-US" altLang="zh-TW" sz="3900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9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9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seh</a:t>
            </a:r>
            <a:r>
              <a:rPr lang="en-US" altLang="zh-TW" sz="39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 </a:t>
            </a:r>
            <a:r>
              <a:rPr lang="en-US" altLang="zh-TW" sz="39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Chheng-peh</a:t>
            </a:r>
            <a:r>
              <a:rPr lang="en-US" altLang="zh-TW" sz="39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9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khah-ia</a:t>
            </a:r>
            <a:r>
              <a:rPr lang="en-US" altLang="zh-TW" sz="3900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9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9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seh</a:t>
            </a:r>
            <a:r>
              <a:rPr lang="en-US" altLang="zh-TW" sz="39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br>
              <a:rPr lang="en-US" altLang="zh-TW" sz="5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64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求主為我洗</a:t>
            </a:r>
            <a:r>
              <a:rPr lang="zh-TW" altLang="en-US" sz="39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r>
              <a:rPr lang="zh-TW" altLang="en-US" sz="64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使我白更勝雪</a:t>
            </a:r>
            <a:r>
              <a:rPr lang="zh-TW" altLang="en-US" sz="39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br>
              <a:rPr lang="en-US" altLang="zh-TW" sz="39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US" altLang="zh-TW" sz="39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Kiu</a:t>
            </a:r>
            <a:r>
              <a:rPr lang="en-US" altLang="zh-TW" sz="39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Chu  ka  goa  </a:t>
            </a:r>
            <a:r>
              <a:rPr lang="en-US" altLang="zh-TW" sz="39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soe</a:t>
            </a:r>
            <a:r>
              <a:rPr lang="en-US" altLang="zh-TW" sz="39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   ho goa </a:t>
            </a:r>
            <a:r>
              <a:rPr lang="en-US" altLang="zh-TW" sz="39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peh</a:t>
            </a:r>
            <a:r>
              <a:rPr lang="en-US" altLang="zh-TW" sz="39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9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khah</a:t>
            </a:r>
            <a:r>
              <a:rPr lang="en-US" altLang="zh-TW" sz="39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9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ia</a:t>
            </a:r>
            <a:r>
              <a:rPr lang="en-US" altLang="zh-TW" sz="3900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9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9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seh</a:t>
            </a:r>
            <a:r>
              <a:rPr lang="en-US" altLang="zh-TW" sz="39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.</a:t>
            </a:r>
            <a:br>
              <a:rPr lang="en-US" altLang="zh-TW" sz="39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</a:br>
            <a:br>
              <a:rPr lang="en-US" altLang="zh-TW" sz="39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br>
              <a:rPr lang="en-US" altLang="zh-TW" sz="35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US" altLang="zh-TW" sz="39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Whiter than snow, yes, whiter than snow;</a:t>
            </a:r>
            <a:br>
              <a:rPr lang="en-US" altLang="zh-TW" sz="39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</a:br>
            <a:r>
              <a:rPr lang="en-US" altLang="zh-TW" sz="39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Now wash me, and I shall be whiter than snow.</a:t>
            </a:r>
            <a:br>
              <a:rPr lang="en-US" altLang="zh-TW" sz="39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</a:br>
            <a:br>
              <a:rPr lang="en-US" altLang="zh-TW" sz="39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</a:br>
            <a:br>
              <a:rPr lang="en-US" altLang="zh-TW" sz="3500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endParaRPr lang="en-US" sz="35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011194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577C4B-26FD-4680-8F59-24638EEC25D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1925" y="0"/>
            <a:ext cx="12030075" cy="6858000"/>
          </a:xfrm>
        </p:spPr>
        <p:txBody>
          <a:bodyPr>
            <a:normAutofit fontScale="90000"/>
          </a:bodyPr>
          <a:lstStyle/>
          <a:p>
            <a:pPr algn="ctr"/>
            <a:br>
              <a:rPr lang="en-US" altLang="zh-TW" sz="3500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br>
              <a:rPr lang="en-US" altLang="zh-TW" sz="3500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br>
              <a:rPr lang="en-US" altLang="zh-TW" sz="3500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br>
              <a:rPr lang="en-US" altLang="zh-TW" sz="3500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br>
              <a:rPr lang="en-US" altLang="zh-TW" sz="3500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br>
              <a:rPr lang="en-US" altLang="zh-TW" sz="3500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br>
              <a:rPr lang="en-US" altLang="zh-TW" sz="3500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br>
              <a:rPr lang="en-US" altLang="zh-TW" sz="3500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br>
              <a:rPr lang="en-US" altLang="zh-TW" sz="4000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br>
              <a:rPr lang="en-US" altLang="zh-TW" sz="3500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r>
              <a:rPr lang="en-US" altLang="zh-TW" sz="31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3.</a:t>
            </a:r>
            <a:r>
              <a:rPr lang="en-US" altLang="zh-TW" sz="39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64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我主我救主懇求祢大憐憫</a:t>
            </a:r>
            <a:r>
              <a:rPr lang="zh-TW" altLang="en-US" sz="39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br>
              <a:rPr lang="en-US" altLang="zh-TW" sz="35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US" altLang="zh-TW" sz="39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Goa Chu goa </a:t>
            </a:r>
            <a:r>
              <a:rPr lang="en-US" altLang="zh-TW" sz="39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Kiu</a:t>
            </a:r>
            <a:r>
              <a:rPr lang="en-US" altLang="zh-TW" sz="39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-Chu, </a:t>
            </a:r>
            <a:r>
              <a:rPr lang="en-US" altLang="zh-TW" sz="39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khun-kiu</a:t>
            </a:r>
            <a:r>
              <a:rPr lang="en-US" altLang="zh-TW" sz="39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Li </a:t>
            </a:r>
            <a:r>
              <a:rPr lang="en-US" altLang="zh-TW" sz="39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toa</a:t>
            </a:r>
            <a:r>
              <a:rPr lang="en-US" altLang="zh-TW" sz="39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9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lin</a:t>
            </a:r>
            <a:r>
              <a:rPr lang="en-US" altLang="zh-TW" sz="39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-bin,</a:t>
            </a:r>
            <a:br>
              <a:rPr lang="en-US" altLang="zh-TW" sz="39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</a:br>
            <a:r>
              <a:rPr lang="zh-TW" altLang="en-US" sz="64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使我自今以後真正會換新</a:t>
            </a:r>
            <a:r>
              <a:rPr lang="zh-TW" altLang="en-US" sz="39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br>
              <a:rPr lang="en-US" altLang="zh-TW" sz="35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US" altLang="zh-TW" sz="39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Ho  goa  </a:t>
            </a:r>
            <a:r>
              <a:rPr lang="en-US" altLang="zh-TW" sz="39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tui</a:t>
            </a:r>
            <a:r>
              <a:rPr lang="en-US" altLang="zh-TW" sz="39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ta</a:t>
            </a:r>
            <a:r>
              <a:rPr lang="en-US" altLang="zh-TW" sz="3900" baseline="300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 </a:t>
            </a:r>
            <a:r>
              <a:rPr lang="en-US" altLang="zh-TW" sz="39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9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</a:t>
            </a:r>
            <a:r>
              <a:rPr lang="en-US" altLang="zh-TW" sz="39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 au  chin-</a:t>
            </a:r>
            <a:r>
              <a:rPr lang="en-US" altLang="zh-TW" sz="39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chia</a:t>
            </a:r>
            <a:r>
              <a:rPr lang="en-US" altLang="zh-TW" sz="3900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9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9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oe</a:t>
            </a:r>
            <a:r>
              <a:rPr lang="en-US" altLang="zh-TW" sz="39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9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oa</a:t>
            </a:r>
            <a:r>
              <a:rPr lang="en-US" altLang="zh-TW" sz="3900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9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sin,</a:t>
            </a:r>
            <a:br>
              <a:rPr lang="en-US" altLang="zh-TW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</a:br>
            <a:br>
              <a:rPr lang="en-US" altLang="zh-TW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</a:br>
            <a:br>
              <a:rPr lang="en-US" altLang="zh-TW" sz="35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US" altLang="zh-TW" sz="39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Lord Jesus, thou </a:t>
            </a:r>
            <a:r>
              <a:rPr lang="en-US" altLang="zh-TW" sz="39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seest</a:t>
            </a:r>
            <a:r>
              <a:rPr lang="en-US" altLang="zh-TW" sz="39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I patiently wait;</a:t>
            </a:r>
            <a:br>
              <a:rPr lang="en-US" altLang="zh-TW" sz="39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</a:br>
            <a:r>
              <a:rPr lang="en-US" altLang="zh-TW" sz="39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Come now and with-in me a new heart create,</a:t>
            </a:r>
            <a:br>
              <a:rPr lang="en-US" altLang="zh-TW" sz="35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br>
              <a:rPr lang="en-US" altLang="zh-TW" sz="35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endParaRPr lang="en-US" sz="35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5069072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577C4B-26FD-4680-8F59-24638EEC25D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1925" y="-1"/>
            <a:ext cx="12030075" cy="7279105"/>
          </a:xfrm>
        </p:spPr>
        <p:txBody>
          <a:bodyPr>
            <a:normAutofit fontScale="90000"/>
          </a:bodyPr>
          <a:lstStyle/>
          <a:p>
            <a:pPr algn="ctr"/>
            <a:br>
              <a:rPr lang="en-US" altLang="zh-TW" sz="3500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r>
              <a:rPr lang="zh-TW" altLang="en-US" sz="64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未曾有人求討主不補欠缺</a:t>
            </a:r>
            <a:r>
              <a:rPr lang="zh-TW" altLang="en-US" sz="39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br>
              <a:rPr lang="en-US" altLang="zh-TW" sz="35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US" altLang="zh-TW" sz="39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Be bat u </a:t>
            </a:r>
            <a:r>
              <a:rPr lang="en-US" altLang="zh-TW" sz="39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lang</a:t>
            </a:r>
            <a:r>
              <a:rPr lang="en-US" altLang="zh-TW" sz="39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9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kiu-tho</a:t>
            </a:r>
            <a:r>
              <a:rPr lang="en-US" altLang="zh-TW" sz="39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 Chu </a:t>
            </a:r>
            <a:r>
              <a:rPr lang="en-US" altLang="zh-TW" sz="39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bo</a:t>
            </a:r>
            <a:r>
              <a:rPr lang="en-US" altLang="zh-TW" sz="39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po </a:t>
            </a:r>
            <a:r>
              <a:rPr lang="en-US" altLang="zh-TW" sz="39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khiam-kheh</a:t>
            </a:r>
            <a:r>
              <a:rPr lang="en-US" altLang="zh-TW" sz="39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br>
              <a:rPr lang="en-US" altLang="zh-TW" sz="39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</a:br>
            <a:r>
              <a:rPr lang="zh-TW" altLang="en-US" sz="64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求主為我洗使我白更勝雪</a:t>
            </a:r>
            <a:r>
              <a:rPr lang="zh-TW" altLang="en-US" sz="39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br>
              <a:rPr lang="en-US" altLang="zh-TW" sz="35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US" altLang="zh-TW" sz="39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Kiu</a:t>
            </a:r>
            <a:r>
              <a:rPr lang="en-US" altLang="zh-TW" sz="39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Chu ka goa </a:t>
            </a:r>
            <a:r>
              <a:rPr lang="en-US" altLang="zh-TW" sz="39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soe</a:t>
            </a:r>
            <a:r>
              <a:rPr lang="en-US" altLang="zh-TW" sz="39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 ho goa </a:t>
            </a:r>
            <a:r>
              <a:rPr lang="en-US" altLang="zh-TW" sz="39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peh</a:t>
            </a:r>
            <a:r>
              <a:rPr lang="en-US" altLang="zh-TW" sz="39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9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khah-ia</a:t>
            </a:r>
            <a:r>
              <a:rPr lang="en-US" altLang="zh-TW" sz="3900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9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9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seh</a:t>
            </a:r>
            <a:r>
              <a:rPr lang="en-US" altLang="zh-TW" sz="39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.</a:t>
            </a:r>
            <a:br>
              <a:rPr lang="en-US" altLang="zh-TW" sz="39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</a:br>
            <a:br>
              <a:rPr lang="en-US" altLang="zh-TW" sz="39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</a:br>
            <a:br>
              <a:rPr lang="en-US" altLang="zh-TW" sz="3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</a:br>
            <a:r>
              <a:rPr lang="en-US" altLang="zh-TW" sz="39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To those who have sought Thee, Thou never </a:t>
            </a:r>
            <a:r>
              <a:rPr lang="en-US" altLang="zh-TW" sz="39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saidst</a:t>
            </a:r>
            <a:r>
              <a:rPr lang="en-US" altLang="zh-TW" sz="39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No.</a:t>
            </a:r>
            <a:br>
              <a:rPr lang="en-US" altLang="zh-TW" sz="39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</a:br>
            <a:r>
              <a:rPr lang="en-US" altLang="zh-TW" sz="39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Now wash me, and I shall be whiter than snow.</a:t>
            </a:r>
            <a:br>
              <a:rPr lang="en-US" altLang="zh-TW" sz="39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</a:br>
            <a:br>
              <a:rPr lang="en-US" altLang="zh-TW" sz="39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</a:br>
            <a:br>
              <a:rPr lang="en-US" altLang="zh-TW" sz="39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</a:br>
            <a:endParaRPr lang="en-US" sz="39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649950586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366</TotalTime>
  <Words>0</Words>
  <Application>Microsoft Macintosh PowerPoint</Application>
  <PresentationFormat>Widescreen</PresentationFormat>
  <Paragraphs>10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DFKai-SB</vt:lpstr>
      <vt:lpstr>Arial</vt:lpstr>
      <vt:lpstr>Candara</vt:lpstr>
      <vt:lpstr>Century Gothic</vt:lpstr>
      <vt:lpstr>Wingdings 3</vt:lpstr>
      <vt:lpstr>Wisp</vt:lpstr>
      <vt:lpstr>  我主我救主我真愛得 Lord Jesus, I Long to be Perfectly Whole</vt:lpstr>
      <vt:lpstr>            1. 我主我救主我真愛得完全， Goa Chu goa Kiu-Chu, goa chin ai tit oan-choan, 求祢歡喜住在我心到永遠， Kiu  Li  hoan-hi  tiam ti goa sim kau eng-oan,   Lord Jesus, I long to be perfectly whole; I want thee forever to live in my soul,   </vt:lpstr>
      <vt:lpstr>       使私慾都消除使我心清白， Ho su-iok long siau-tu, ho goa sim chheng-peh, 求主為我洗使我白更勝雪。 Kiu Chu ka goa soe, ho goa peh khah-ian seh.   Break down ev-’ry idol, Cast out ev-’ry foe. Now wash me, and I shall be whiter than snow.  </vt:lpstr>
      <vt:lpstr>         和 白更勝雪，清白更勝雪， Peh khah-ian seh, Chheng-peh khah-ian seh, 求主為我洗，使我白更勝雪。 Kiu  Chu  ka  goa  soe,   ho goa peh khah ian seh.   Whiter than snow, yes, whiter than snow; Now wash me, and I shall be whiter than snow.   </vt:lpstr>
      <vt:lpstr>           2. 我主我救主祢明知我舊性， Goa Chu goa Kiu-Chu, Li beng chai goa ku seng, 求祢使我誠實獻心於台前， Kiu  Li  ho  goa seng sit hian sim ti tai-cheng,   Lord Jesus, for this I most humbly entreat; I wait blessed Lord, at Thy crucified feet,   </vt:lpstr>
      <vt:lpstr>       甘願順服我主不敢再違逆， Kam-goan sun-hok goa Chu, m-kan koh ui-keh, 求主為我洗使我白更勝雪。 Kiu Chu ka goa soe, ho goa peh khah-ian seh.   By faith for my cleansing I see Thy blood flow. Now wash me, and I shall be whiter than snow.  </vt:lpstr>
      <vt:lpstr>          和 白更勝雪，清白更勝雪， Peh khah-ian seh, Chheng-peh khah-ian seh, 求主為我洗，使我白更勝雪。 Kiu  Chu  ka  goa  soe,   ho goa peh khah ian seh.   Whiter than snow, yes, whiter than snow; Now wash me, and I shall be whiter than snow.   </vt:lpstr>
      <vt:lpstr>          3. 我主我救主懇求祢大憐憫， Goa Chu goa Kiu-Chu, khun-kiu Li toa lin-bin, 使我自今以後真正會換新， Ho  goa  tui   tan   i-  au  chin-chian oe oan sin,   Lord Jesus, thou seest I patiently wait; Come now and with-in me a new heart create,  </vt:lpstr>
      <vt:lpstr> 未曾有人求討主不補欠缺， Be bat u lang kiu-tho, Chu bo po khiam-kheh, 求主為我洗使我白更勝雪。 Kiu Chu ka goa soe, ho goa peh khah-ian seh.   To those who have sought Thee, Thou never saidst No. Now wash me, and I shall be whiter than snow.   </vt:lpstr>
      <vt:lpstr>              和 白更勝雪，清白更勝雪， Peh khah-ian seh, Chheng-peh khah-ian seh, 求主為我洗，使我白更勝雪。 Kiu  Chu  ka  goa  soe,   ho goa peh khah ian seh.   Whiter than snow, yes, whiter than snow; Now wash me, and I shall be whiter than snow. 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GGC ADMIN 2</dc:creator>
  <cp:lastModifiedBy>MIS GGC</cp:lastModifiedBy>
  <cp:revision>30</cp:revision>
  <dcterms:created xsi:type="dcterms:W3CDTF">2019-05-31T01:30:42Z</dcterms:created>
  <dcterms:modified xsi:type="dcterms:W3CDTF">2019-05-31T10:05:03Z</dcterms:modified>
</cp:coreProperties>
</file>